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42783F-5938-4E00-85B9-A85B8803B2A4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D601C9-F813-4EA1-BDBE-A413C65C6E65}">
      <dgm:prSet phldrT="[Text]"/>
      <dgm:spPr/>
      <dgm:t>
        <a:bodyPr/>
        <a:lstStyle/>
        <a:p>
          <a:r>
            <a:rPr lang="en-US" dirty="0" smtClean="0"/>
            <a:t>Four Types</a:t>
          </a:r>
          <a:endParaRPr lang="en-US" dirty="0"/>
        </a:p>
      </dgm:t>
    </dgm:pt>
    <dgm:pt modelId="{DF115ABD-B9BB-454E-A60D-C75758F732DC}" type="parTrans" cxnId="{45BD4503-D3CD-417F-A2BC-034A8748D448}">
      <dgm:prSet/>
      <dgm:spPr/>
      <dgm:t>
        <a:bodyPr/>
        <a:lstStyle/>
        <a:p>
          <a:endParaRPr lang="en-US"/>
        </a:p>
      </dgm:t>
    </dgm:pt>
    <dgm:pt modelId="{16FBE31F-EEF1-41BA-B643-9AF1859E2178}" type="sibTrans" cxnId="{45BD4503-D3CD-417F-A2BC-034A8748D448}">
      <dgm:prSet/>
      <dgm:spPr/>
      <dgm:t>
        <a:bodyPr/>
        <a:lstStyle/>
        <a:p>
          <a:endParaRPr lang="en-US"/>
        </a:p>
      </dgm:t>
    </dgm:pt>
    <dgm:pt modelId="{DCD9608A-1519-47D4-907C-CD85213C0E08}">
      <dgm:prSet phldrT="[Text]"/>
      <dgm:spPr/>
      <dgm:t>
        <a:bodyPr/>
        <a:lstStyle/>
        <a:p>
          <a:r>
            <a:rPr lang="en-US" dirty="0" smtClean="0"/>
            <a:t>Informative- gives information</a:t>
          </a:r>
          <a:endParaRPr lang="en-US" dirty="0"/>
        </a:p>
      </dgm:t>
    </dgm:pt>
    <dgm:pt modelId="{204B1FD1-29A2-448B-8327-D1FB17550D79}" type="parTrans" cxnId="{7DC6A924-C558-4A89-AC7A-3C8432281CD8}">
      <dgm:prSet/>
      <dgm:spPr/>
      <dgm:t>
        <a:bodyPr/>
        <a:lstStyle/>
        <a:p>
          <a:endParaRPr lang="en-US"/>
        </a:p>
      </dgm:t>
    </dgm:pt>
    <dgm:pt modelId="{295A049B-97FE-4A68-A4E0-ED2CBEF5FC46}" type="sibTrans" cxnId="{7DC6A924-C558-4A89-AC7A-3C8432281CD8}">
      <dgm:prSet/>
      <dgm:spPr/>
      <dgm:t>
        <a:bodyPr/>
        <a:lstStyle/>
        <a:p>
          <a:endParaRPr lang="en-US"/>
        </a:p>
      </dgm:t>
    </dgm:pt>
    <dgm:pt modelId="{76BAD99B-29A7-4AF2-BC61-938BAC216376}">
      <dgm:prSet phldrT="[Text]"/>
      <dgm:spPr/>
      <dgm:t>
        <a:bodyPr/>
        <a:lstStyle/>
        <a:p>
          <a:r>
            <a:rPr lang="en-US" dirty="0" smtClean="0"/>
            <a:t>Persuasive- changes someone’s mind</a:t>
          </a:r>
          <a:endParaRPr lang="en-US" dirty="0"/>
        </a:p>
      </dgm:t>
    </dgm:pt>
    <dgm:pt modelId="{C8179E58-410F-4012-BEDD-A4E989F3435C}" type="parTrans" cxnId="{A65A6DDC-6EF9-4CE1-A519-C24722D13F2B}">
      <dgm:prSet/>
      <dgm:spPr/>
      <dgm:t>
        <a:bodyPr/>
        <a:lstStyle/>
        <a:p>
          <a:endParaRPr lang="en-US"/>
        </a:p>
      </dgm:t>
    </dgm:pt>
    <dgm:pt modelId="{9E2941CD-0BE4-4E4F-A90A-28A988849355}" type="sibTrans" cxnId="{A65A6DDC-6EF9-4CE1-A519-C24722D13F2B}">
      <dgm:prSet/>
      <dgm:spPr/>
      <dgm:t>
        <a:bodyPr/>
        <a:lstStyle/>
        <a:p>
          <a:endParaRPr lang="en-US"/>
        </a:p>
      </dgm:t>
    </dgm:pt>
    <dgm:pt modelId="{84D4566A-B8E5-46F8-8D4A-F57DA510E94D}">
      <dgm:prSet phldrT="[Text]"/>
      <dgm:spPr/>
      <dgm:t>
        <a:bodyPr/>
        <a:lstStyle/>
        <a:p>
          <a:r>
            <a:rPr lang="en-US" dirty="0" smtClean="0"/>
            <a:t>Extemporaneous- given with little forethought</a:t>
          </a:r>
          <a:endParaRPr lang="en-US" dirty="0"/>
        </a:p>
      </dgm:t>
    </dgm:pt>
    <dgm:pt modelId="{E165F570-2A8A-4DE2-9D6A-6577111F8460}" type="parTrans" cxnId="{C362EA42-566F-4CB1-B2D3-8332016A57BC}">
      <dgm:prSet/>
      <dgm:spPr/>
      <dgm:t>
        <a:bodyPr/>
        <a:lstStyle/>
        <a:p>
          <a:endParaRPr lang="en-US"/>
        </a:p>
      </dgm:t>
    </dgm:pt>
    <dgm:pt modelId="{79E9CF4A-A0BF-44F1-948B-FEC502207574}" type="sibTrans" cxnId="{C362EA42-566F-4CB1-B2D3-8332016A57BC}">
      <dgm:prSet/>
      <dgm:spPr/>
      <dgm:t>
        <a:bodyPr/>
        <a:lstStyle/>
        <a:p>
          <a:endParaRPr lang="en-US"/>
        </a:p>
      </dgm:t>
    </dgm:pt>
    <dgm:pt modelId="{B55467E1-5F60-408E-B01E-39C111819204}">
      <dgm:prSet phldrT="[Text]"/>
      <dgm:spPr/>
      <dgm:t>
        <a:bodyPr/>
        <a:lstStyle/>
        <a:p>
          <a:r>
            <a:rPr lang="en-US" dirty="0" smtClean="0"/>
            <a:t>Prepared- time was given to create the speech</a:t>
          </a:r>
          <a:endParaRPr lang="en-US" dirty="0"/>
        </a:p>
      </dgm:t>
    </dgm:pt>
    <dgm:pt modelId="{9B2DE0F0-D41E-41E2-8289-C54D32115764}" type="parTrans" cxnId="{2F79738E-0E3D-4201-8603-8D9EE4D0EF79}">
      <dgm:prSet/>
      <dgm:spPr/>
      <dgm:t>
        <a:bodyPr/>
        <a:lstStyle/>
        <a:p>
          <a:endParaRPr lang="en-US"/>
        </a:p>
      </dgm:t>
    </dgm:pt>
    <dgm:pt modelId="{EFD7C8D1-6C73-4882-9AD1-3976D9BE717C}" type="sibTrans" cxnId="{2F79738E-0E3D-4201-8603-8D9EE4D0EF79}">
      <dgm:prSet/>
      <dgm:spPr/>
      <dgm:t>
        <a:bodyPr/>
        <a:lstStyle/>
        <a:p>
          <a:endParaRPr lang="en-US"/>
        </a:p>
      </dgm:t>
    </dgm:pt>
    <dgm:pt modelId="{06BA4D82-B4DD-4AD4-8061-FF8ACC31FBE6}" type="pres">
      <dgm:prSet presAssocID="{CF42783F-5938-4E00-85B9-A85B8803B2A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0CBAB0-8049-45D1-AE1C-EADAE389EB15}" type="pres">
      <dgm:prSet presAssocID="{CF42783F-5938-4E00-85B9-A85B8803B2A4}" presName="matrix" presStyleCnt="0"/>
      <dgm:spPr/>
    </dgm:pt>
    <dgm:pt modelId="{FC140E9C-28DA-44CB-96A7-51BACBCF1542}" type="pres">
      <dgm:prSet presAssocID="{CF42783F-5938-4E00-85B9-A85B8803B2A4}" presName="tile1" presStyleLbl="node1" presStyleIdx="0" presStyleCnt="4"/>
      <dgm:spPr/>
      <dgm:t>
        <a:bodyPr/>
        <a:lstStyle/>
        <a:p>
          <a:endParaRPr lang="en-US"/>
        </a:p>
      </dgm:t>
    </dgm:pt>
    <dgm:pt modelId="{F5FFAE33-4774-4353-905C-7092108E0903}" type="pres">
      <dgm:prSet presAssocID="{CF42783F-5938-4E00-85B9-A85B8803B2A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886A3F-EF65-4131-85BF-EA71552BA27E}" type="pres">
      <dgm:prSet presAssocID="{CF42783F-5938-4E00-85B9-A85B8803B2A4}" presName="tile2" presStyleLbl="node1" presStyleIdx="1" presStyleCnt="4"/>
      <dgm:spPr/>
      <dgm:t>
        <a:bodyPr/>
        <a:lstStyle/>
        <a:p>
          <a:endParaRPr lang="en-US"/>
        </a:p>
      </dgm:t>
    </dgm:pt>
    <dgm:pt modelId="{2F82AF6D-51D5-45E6-B3D3-B5FCCF81EADE}" type="pres">
      <dgm:prSet presAssocID="{CF42783F-5938-4E00-85B9-A85B8803B2A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10BB48-091D-49F6-856D-1C8474F10FFF}" type="pres">
      <dgm:prSet presAssocID="{CF42783F-5938-4E00-85B9-A85B8803B2A4}" presName="tile3" presStyleLbl="node1" presStyleIdx="2" presStyleCnt="4"/>
      <dgm:spPr/>
      <dgm:t>
        <a:bodyPr/>
        <a:lstStyle/>
        <a:p>
          <a:endParaRPr lang="en-US"/>
        </a:p>
      </dgm:t>
    </dgm:pt>
    <dgm:pt modelId="{290410FF-F397-439C-B8BE-29319B2712E2}" type="pres">
      <dgm:prSet presAssocID="{CF42783F-5938-4E00-85B9-A85B8803B2A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2E9BC9-9E85-4832-8196-64C47CF66597}" type="pres">
      <dgm:prSet presAssocID="{CF42783F-5938-4E00-85B9-A85B8803B2A4}" presName="tile4" presStyleLbl="node1" presStyleIdx="3" presStyleCnt="4"/>
      <dgm:spPr/>
      <dgm:t>
        <a:bodyPr/>
        <a:lstStyle/>
        <a:p>
          <a:endParaRPr lang="en-US"/>
        </a:p>
      </dgm:t>
    </dgm:pt>
    <dgm:pt modelId="{0CCE9E6E-80A1-45F8-8DF3-8FFBAA1AD710}" type="pres">
      <dgm:prSet presAssocID="{CF42783F-5938-4E00-85B9-A85B8803B2A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F7C347-E52B-410C-8A45-EDABF6266362}" type="pres">
      <dgm:prSet presAssocID="{CF42783F-5938-4E00-85B9-A85B8803B2A4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45BD4503-D3CD-417F-A2BC-034A8748D448}" srcId="{CF42783F-5938-4E00-85B9-A85B8803B2A4}" destId="{DBD601C9-F813-4EA1-BDBE-A413C65C6E65}" srcOrd="0" destOrd="0" parTransId="{DF115ABD-B9BB-454E-A60D-C75758F732DC}" sibTransId="{16FBE31F-EEF1-41BA-B643-9AF1859E2178}"/>
    <dgm:cxn modelId="{10A0C2F2-5E41-46F4-BA04-57884C60A249}" type="presOf" srcId="{84D4566A-B8E5-46F8-8D4A-F57DA510E94D}" destId="{F210BB48-091D-49F6-856D-1C8474F10FFF}" srcOrd="0" destOrd="0" presId="urn:microsoft.com/office/officeart/2005/8/layout/matrix1"/>
    <dgm:cxn modelId="{745E7CA6-52B2-43B2-A95C-BFE1D435D97D}" type="presOf" srcId="{76BAD99B-29A7-4AF2-BC61-938BAC216376}" destId="{2F82AF6D-51D5-45E6-B3D3-B5FCCF81EADE}" srcOrd="1" destOrd="0" presId="urn:microsoft.com/office/officeart/2005/8/layout/matrix1"/>
    <dgm:cxn modelId="{EF620C14-CC0A-4467-86CD-2193F14E3DA9}" type="presOf" srcId="{76BAD99B-29A7-4AF2-BC61-938BAC216376}" destId="{C5886A3F-EF65-4131-85BF-EA71552BA27E}" srcOrd="0" destOrd="0" presId="urn:microsoft.com/office/officeart/2005/8/layout/matrix1"/>
    <dgm:cxn modelId="{EE2DFCAC-CA91-4D0A-96DF-5CB17DF30E5F}" type="presOf" srcId="{DBD601C9-F813-4EA1-BDBE-A413C65C6E65}" destId="{14F7C347-E52B-410C-8A45-EDABF6266362}" srcOrd="0" destOrd="0" presId="urn:microsoft.com/office/officeart/2005/8/layout/matrix1"/>
    <dgm:cxn modelId="{8F413C1E-AAB1-45E0-8B7D-33A68710A6DB}" type="presOf" srcId="{DCD9608A-1519-47D4-907C-CD85213C0E08}" destId="{F5FFAE33-4774-4353-905C-7092108E0903}" srcOrd="1" destOrd="0" presId="urn:microsoft.com/office/officeart/2005/8/layout/matrix1"/>
    <dgm:cxn modelId="{0F954D24-3F4D-4ABF-845E-905E80E6C96D}" type="presOf" srcId="{CF42783F-5938-4E00-85B9-A85B8803B2A4}" destId="{06BA4D82-B4DD-4AD4-8061-FF8ACC31FBE6}" srcOrd="0" destOrd="0" presId="urn:microsoft.com/office/officeart/2005/8/layout/matrix1"/>
    <dgm:cxn modelId="{C362EA42-566F-4CB1-B2D3-8332016A57BC}" srcId="{DBD601C9-F813-4EA1-BDBE-A413C65C6E65}" destId="{84D4566A-B8E5-46F8-8D4A-F57DA510E94D}" srcOrd="2" destOrd="0" parTransId="{E165F570-2A8A-4DE2-9D6A-6577111F8460}" sibTransId="{79E9CF4A-A0BF-44F1-948B-FEC502207574}"/>
    <dgm:cxn modelId="{5634DC26-683F-48B5-B829-E41961B0073C}" type="presOf" srcId="{B55467E1-5F60-408E-B01E-39C111819204}" destId="{B12E9BC9-9E85-4832-8196-64C47CF66597}" srcOrd="0" destOrd="0" presId="urn:microsoft.com/office/officeart/2005/8/layout/matrix1"/>
    <dgm:cxn modelId="{27FA763D-65FB-438A-AB51-70204AE9E22E}" type="presOf" srcId="{B55467E1-5F60-408E-B01E-39C111819204}" destId="{0CCE9E6E-80A1-45F8-8DF3-8FFBAA1AD710}" srcOrd="1" destOrd="0" presId="urn:microsoft.com/office/officeart/2005/8/layout/matrix1"/>
    <dgm:cxn modelId="{2F79738E-0E3D-4201-8603-8D9EE4D0EF79}" srcId="{DBD601C9-F813-4EA1-BDBE-A413C65C6E65}" destId="{B55467E1-5F60-408E-B01E-39C111819204}" srcOrd="3" destOrd="0" parTransId="{9B2DE0F0-D41E-41E2-8289-C54D32115764}" sibTransId="{EFD7C8D1-6C73-4882-9AD1-3976D9BE717C}"/>
    <dgm:cxn modelId="{48DDAEE6-11E3-460F-BE10-056F5D479E13}" type="presOf" srcId="{DCD9608A-1519-47D4-907C-CD85213C0E08}" destId="{FC140E9C-28DA-44CB-96A7-51BACBCF1542}" srcOrd="0" destOrd="0" presId="urn:microsoft.com/office/officeart/2005/8/layout/matrix1"/>
    <dgm:cxn modelId="{7DC6A924-C558-4A89-AC7A-3C8432281CD8}" srcId="{DBD601C9-F813-4EA1-BDBE-A413C65C6E65}" destId="{DCD9608A-1519-47D4-907C-CD85213C0E08}" srcOrd="0" destOrd="0" parTransId="{204B1FD1-29A2-448B-8327-D1FB17550D79}" sibTransId="{295A049B-97FE-4A68-A4E0-ED2CBEF5FC46}"/>
    <dgm:cxn modelId="{A65A6DDC-6EF9-4CE1-A519-C24722D13F2B}" srcId="{DBD601C9-F813-4EA1-BDBE-A413C65C6E65}" destId="{76BAD99B-29A7-4AF2-BC61-938BAC216376}" srcOrd="1" destOrd="0" parTransId="{C8179E58-410F-4012-BEDD-A4E989F3435C}" sibTransId="{9E2941CD-0BE4-4E4F-A90A-28A988849355}"/>
    <dgm:cxn modelId="{4D6C60C8-4204-493D-B84C-C107FBD7E08B}" type="presOf" srcId="{84D4566A-B8E5-46F8-8D4A-F57DA510E94D}" destId="{290410FF-F397-439C-B8BE-29319B2712E2}" srcOrd="1" destOrd="0" presId="urn:microsoft.com/office/officeart/2005/8/layout/matrix1"/>
    <dgm:cxn modelId="{0F79B3CF-F704-4BDC-B5D9-5A4540D9095F}" type="presParOf" srcId="{06BA4D82-B4DD-4AD4-8061-FF8ACC31FBE6}" destId="{D10CBAB0-8049-45D1-AE1C-EADAE389EB15}" srcOrd="0" destOrd="0" presId="urn:microsoft.com/office/officeart/2005/8/layout/matrix1"/>
    <dgm:cxn modelId="{E33C113B-73EE-44DF-A63E-C4F129BC8458}" type="presParOf" srcId="{D10CBAB0-8049-45D1-AE1C-EADAE389EB15}" destId="{FC140E9C-28DA-44CB-96A7-51BACBCF1542}" srcOrd="0" destOrd="0" presId="urn:microsoft.com/office/officeart/2005/8/layout/matrix1"/>
    <dgm:cxn modelId="{F5DAF005-9908-4880-A8EC-0B4867A5E2A5}" type="presParOf" srcId="{D10CBAB0-8049-45D1-AE1C-EADAE389EB15}" destId="{F5FFAE33-4774-4353-905C-7092108E0903}" srcOrd="1" destOrd="0" presId="urn:microsoft.com/office/officeart/2005/8/layout/matrix1"/>
    <dgm:cxn modelId="{5B2B0CB4-02E9-4961-A3B6-8ADF8C7DEDB0}" type="presParOf" srcId="{D10CBAB0-8049-45D1-AE1C-EADAE389EB15}" destId="{C5886A3F-EF65-4131-85BF-EA71552BA27E}" srcOrd="2" destOrd="0" presId="urn:microsoft.com/office/officeart/2005/8/layout/matrix1"/>
    <dgm:cxn modelId="{0A3055E8-CD21-4F46-8566-7A2DEC54F92E}" type="presParOf" srcId="{D10CBAB0-8049-45D1-AE1C-EADAE389EB15}" destId="{2F82AF6D-51D5-45E6-B3D3-B5FCCF81EADE}" srcOrd="3" destOrd="0" presId="urn:microsoft.com/office/officeart/2005/8/layout/matrix1"/>
    <dgm:cxn modelId="{92C3483D-9DE4-43BB-AD60-D18D6BB0C82F}" type="presParOf" srcId="{D10CBAB0-8049-45D1-AE1C-EADAE389EB15}" destId="{F210BB48-091D-49F6-856D-1C8474F10FFF}" srcOrd="4" destOrd="0" presId="urn:microsoft.com/office/officeart/2005/8/layout/matrix1"/>
    <dgm:cxn modelId="{254BB995-7A0B-4F86-8FA2-A80BE75017C0}" type="presParOf" srcId="{D10CBAB0-8049-45D1-AE1C-EADAE389EB15}" destId="{290410FF-F397-439C-B8BE-29319B2712E2}" srcOrd="5" destOrd="0" presId="urn:microsoft.com/office/officeart/2005/8/layout/matrix1"/>
    <dgm:cxn modelId="{8570FB0A-6D7A-4C04-A626-5D83639AB943}" type="presParOf" srcId="{D10CBAB0-8049-45D1-AE1C-EADAE389EB15}" destId="{B12E9BC9-9E85-4832-8196-64C47CF66597}" srcOrd="6" destOrd="0" presId="urn:microsoft.com/office/officeart/2005/8/layout/matrix1"/>
    <dgm:cxn modelId="{E337FDDC-8760-4A2D-92AF-14A9384852DE}" type="presParOf" srcId="{D10CBAB0-8049-45D1-AE1C-EADAE389EB15}" destId="{0CCE9E6E-80A1-45F8-8DF3-8FFBAA1AD710}" srcOrd="7" destOrd="0" presId="urn:microsoft.com/office/officeart/2005/8/layout/matrix1"/>
    <dgm:cxn modelId="{BEF817BA-00CB-45BD-8E72-A46606E16382}" type="presParOf" srcId="{06BA4D82-B4DD-4AD4-8061-FF8ACC31FBE6}" destId="{14F7C347-E52B-410C-8A45-EDABF6266362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CD5830-92BD-4410-8524-F4A09DD6B2FA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231D36-3B5C-4EC7-8327-C33BF12DF874}">
      <dgm:prSet phldrT="[Text]"/>
      <dgm:spPr/>
      <dgm:t>
        <a:bodyPr/>
        <a:lstStyle/>
        <a:p>
          <a:r>
            <a:rPr lang="en-US" dirty="0" smtClean="0"/>
            <a:t>Voice</a:t>
          </a:r>
          <a:endParaRPr lang="en-US" dirty="0"/>
        </a:p>
      </dgm:t>
    </dgm:pt>
    <dgm:pt modelId="{E5C11B8D-6724-4D86-99AC-10C70717CC7A}" type="parTrans" cxnId="{84AFF67E-4643-459C-93E1-38C31B89D406}">
      <dgm:prSet/>
      <dgm:spPr/>
      <dgm:t>
        <a:bodyPr/>
        <a:lstStyle/>
        <a:p>
          <a:endParaRPr lang="en-US"/>
        </a:p>
      </dgm:t>
    </dgm:pt>
    <dgm:pt modelId="{8294AAA1-E6CF-41CD-BFD1-C37E667EA93D}" type="sibTrans" cxnId="{84AFF67E-4643-459C-93E1-38C31B89D406}">
      <dgm:prSet/>
      <dgm:spPr/>
      <dgm:t>
        <a:bodyPr/>
        <a:lstStyle/>
        <a:p>
          <a:endParaRPr lang="en-US"/>
        </a:p>
      </dgm:t>
    </dgm:pt>
    <dgm:pt modelId="{2C797152-4E82-40A8-B358-CCE3668B1D16}">
      <dgm:prSet phldrT="[Text]"/>
      <dgm:spPr/>
      <dgm:t>
        <a:bodyPr/>
        <a:lstStyle/>
        <a:p>
          <a:r>
            <a:rPr lang="en-US" dirty="0" smtClean="0"/>
            <a:t>Stage Presence</a:t>
          </a:r>
          <a:endParaRPr lang="en-US" dirty="0"/>
        </a:p>
      </dgm:t>
    </dgm:pt>
    <dgm:pt modelId="{CB907C7B-AC76-46BF-909F-641CD88969E7}" type="parTrans" cxnId="{AC471100-05AE-4EAE-A62B-4CA5815BBA8B}">
      <dgm:prSet/>
      <dgm:spPr/>
      <dgm:t>
        <a:bodyPr/>
        <a:lstStyle/>
        <a:p>
          <a:endParaRPr lang="en-US"/>
        </a:p>
      </dgm:t>
    </dgm:pt>
    <dgm:pt modelId="{BE624AD8-4840-4DB3-B71B-44B15E107B90}" type="sibTrans" cxnId="{AC471100-05AE-4EAE-A62B-4CA5815BBA8B}">
      <dgm:prSet/>
      <dgm:spPr/>
      <dgm:t>
        <a:bodyPr/>
        <a:lstStyle/>
        <a:p>
          <a:endParaRPr lang="en-US"/>
        </a:p>
      </dgm:t>
    </dgm:pt>
    <dgm:pt modelId="{F5699264-7CB4-4800-8E20-C8A3CA00EBD2}">
      <dgm:prSet phldrT="[Text]"/>
      <dgm:spPr/>
      <dgm:t>
        <a:bodyPr/>
        <a:lstStyle/>
        <a:p>
          <a:r>
            <a:rPr lang="en-US" dirty="0" smtClean="0"/>
            <a:t>Power of expression</a:t>
          </a:r>
          <a:endParaRPr lang="en-US" dirty="0"/>
        </a:p>
      </dgm:t>
    </dgm:pt>
    <dgm:pt modelId="{EBF10523-DCF4-4084-9798-AB3DEDC938AC}" type="parTrans" cxnId="{3872DD5B-01F7-42FF-84AD-60A465B35F88}">
      <dgm:prSet/>
      <dgm:spPr/>
      <dgm:t>
        <a:bodyPr/>
        <a:lstStyle/>
        <a:p>
          <a:endParaRPr lang="en-US"/>
        </a:p>
      </dgm:t>
    </dgm:pt>
    <dgm:pt modelId="{15895914-FA12-42C5-865E-050B8E0BC6AF}" type="sibTrans" cxnId="{3872DD5B-01F7-42FF-84AD-60A465B35F88}">
      <dgm:prSet/>
      <dgm:spPr/>
      <dgm:t>
        <a:bodyPr/>
        <a:lstStyle/>
        <a:p>
          <a:endParaRPr lang="en-US"/>
        </a:p>
      </dgm:t>
    </dgm:pt>
    <dgm:pt modelId="{15BEA26E-E9F2-497F-8709-C2FA28C2C161}">
      <dgm:prSet phldrT="[Text]"/>
      <dgm:spPr/>
      <dgm:t>
        <a:bodyPr/>
        <a:lstStyle/>
        <a:p>
          <a:r>
            <a:rPr lang="en-US" dirty="0" smtClean="0"/>
            <a:t>Response to questions</a:t>
          </a:r>
          <a:endParaRPr lang="en-US" dirty="0"/>
        </a:p>
      </dgm:t>
    </dgm:pt>
    <dgm:pt modelId="{754DF75F-0FF1-4BCF-8E71-BBD4754869B5}" type="parTrans" cxnId="{7042726C-62BE-45C5-AE13-ABB97CC553DF}">
      <dgm:prSet/>
      <dgm:spPr/>
      <dgm:t>
        <a:bodyPr/>
        <a:lstStyle/>
        <a:p>
          <a:endParaRPr lang="en-US"/>
        </a:p>
      </dgm:t>
    </dgm:pt>
    <dgm:pt modelId="{53A62B55-DAD6-48AB-B95A-1EFE38C59A19}" type="sibTrans" cxnId="{7042726C-62BE-45C5-AE13-ABB97CC553DF}">
      <dgm:prSet/>
      <dgm:spPr/>
      <dgm:t>
        <a:bodyPr/>
        <a:lstStyle/>
        <a:p>
          <a:endParaRPr lang="en-US"/>
        </a:p>
      </dgm:t>
    </dgm:pt>
    <dgm:pt modelId="{D6084F9D-508B-4C33-B667-C3DFC7AC7778}">
      <dgm:prSet phldrT="[Text]"/>
      <dgm:spPr/>
      <dgm:t>
        <a:bodyPr/>
        <a:lstStyle/>
        <a:p>
          <a:r>
            <a:rPr lang="en-US" dirty="0" smtClean="0"/>
            <a:t>General effect</a:t>
          </a:r>
          <a:endParaRPr lang="en-US" dirty="0"/>
        </a:p>
      </dgm:t>
    </dgm:pt>
    <dgm:pt modelId="{C2089BC4-9D58-4039-9737-CFEC7F230964}" type="parTrans" cxnId="{6E073AFB-1DC7-4185-BE17-70E20ECFF98F}">
      <dgm:prSet/>
      <dgm:spPr/>
      <dgm:t>
        <a:bodyPr/>
        <a:lstStyle/>
        <a:p>
          <a:endParaRPr lang="en-US"/>
        </a:p>
      </dgm:t>
    </dgm:pt>
    <dgm:pt modelId="{1496854F-CD6C-44F0-B470-C8C9AA413141}" type="sibTrans" cxnId="{6E073AFB-1DC7-4185-BE17-70E20ECFF98F}">
      <dgm:prSet/>
      <dgm:spPr/>
      <dgm:t>
        <a:bodyPr/>
        <a:lstStyle/>
        <a:p>
          <a:endParaRPr lang="en-US"/>
        </a:p>
      </dgm:t>
    </dgm:pt>
    <dgm:pt modelId="{CD38C585-F863-4CF4-BC6C-5619EE2349EA}" type="pres">
      <dgm:prSet presAssocID="{00CD5830-92BD-4410-8524-F4A09DD6B2F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A7775A-B367-42AB-8AEB-99BD8F35B510}" type="pres">
      <dgm:prSet presAssocID="{00CD5830-92BD-4410-8524-F4A09DD6B2FA}" presName="cycle" presStyleCnt="0"/>
      <dgm:spPr/>
    </dgm:pt>
    <dgm:pt modelId="{AFF2276E-775D-482B-8FD6-7DC1050B603A}" type="pres">
      <dgm:prSet presAssocID="{47231D36-3B5C-4EC7-8327-C33BF12DF874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E3C918-4079-43DB-A05B-459D55BB16AF}" type="pres">
      <dgm:prSet presAssocID="{8294AAA1-E6CF-41CD-BFD1-C37E667EA93D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B13E5124-0323-4A7B-BB9E-7E11E10FCB75}" type="pres">
      <dgm:prSet presAssocID="{2C797152-4E82-40A8-B358-CCE3668B1D16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B460C0-5F5A-4C0A-9DC9-D7E3DF087073}" type="pres">
      <dgm:prSet presAssocID="{F5699264-7CB4-4800-8E20-C8A3CA00EBD2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D4C76E-6347-45F4-AD1E-C3178F33C090}" type="pres">
      <dgm:prSet presAssocID="{15BEA26E-E9F2-497F-8709-C2FA28C2C161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BB394D-94D5-4667-8A32-0F15495AA88A}" type="pres">
      <dgm:prSet presAssocID="{D6084F9D-508B-4C33-B667-C3DFC7AC7778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AFF67E-4643-459C-93E1-38C31B89D406}" srcId="{00CD5830-92BD-4410-8524-F4A09DD6B2FA}" destId="{47231D36-3B5C-4EC7-8327-C33BF12DF874}" srcOrd="0" destOrd="0" parTransId="{E5C11B8D-6724-4D86-99AC-10C70717CC7A}" sibTransId="{8294AAA1-E6CF-41CD-BFD1-C37E667EA93D}"/>
    <dgm:cxn modelId="{7A867A51-8C59-4E23-AA29-73E556245A08}" type="presOf" srcId="{15BEA26E-E9F2-497F-8709-C2FA28C2C161}" destId="{83D4C76E-6347-45F4-AD1E-C3178F33C090}" srcOrd="0" destOrd="0" presId="urn:microsoft.com/office/officeart/2005/8/layout/cycle3"/>
    <dgm:cxn modelId="{3872DD5B-01F7-42FF-84AD-60A465B35F88}" srcId="{00CD5830-92BD-4410-8524-F4A09DD6B2FA}" destId="{F5699264-7CB4-4800-8E20-C8A3CA00EBD2}" srcOrd="2" destOrd="0" parTransId="{EBF10523-DCF4-4084-9798-AB3DEDC938AC}" sibTransId="{15895914-FA12-42C5-865E-050B8E0BC6AF}"/>
    <dgm:cxn modelId="{1ED82583-1F49-43BF-839F-700FA9ED3CA5}" type="presOf" srcId="{2C797152-4E82-40A8-B358-CCE3668B1D16}" destId="{B13E5124-0323-4A7B-BB9E-7E11E10FCB75}" srcOrd="0" destOrd="0" presId="urn:microsoft.com/office/officeart/2005/8/layout/cycle3"/>
    <dgm:cxn modelId="{F6856E31-6CC6-4046-97E7-6E57C14B5541}" type="presOf" srcId="{D6084F9D-508B-4C33-B667-C3DFC7AC7778}" destId="{06BB394D-94D5-4667-8A32-0F15495AA88A}" srcOrd="0" destOrd="0" presId="urn:microsoft.com/office/officeart/2005/8/layout/cycle3"/>
    <dgm:cxn modelId="{6E073AFB-1DC7-4185-BE17-70E20ECFF98F}" srcId="{00CD5830-92BD-4410-8524-F4A09DD6B2FA}" destId="{D6084F9D-508B-4C33-B667-C3DFC7AC7778}" srcOrd="4" destOrd="0" parTransId="{C2089BC4-9D58-4039-9737-CFEC7F230964}" sibTransId="{1496854F-CD6C-44F0-B470-C8C9AA413141}"/>
    <dgm:cxn modelId="{8A5CC0DA-79AD-44BD-A9D8-77ED3C2ED4EA}" type="presOf" srcId="{47231D36-3B5C-4EC7-8327-C33BF12DF874}" destId="{AFF2276E-775D-482B-8FD6-7DC1050B603A}" srcOrd="0" destOrd="0" presId="urn:microsoft.com/office/officeart/2005/8/layout/cycle3"/>
    <dgm:cxn modelId="{5E602D71-AACF-4636-8B29-59726C4544E3}" type="presOf" srcId="{F5699264-7CB4-4800-8E20-C8A3CA00EBD2}" destId="{67B460C0-5F5A-4C0A-9DC9-D7E3DF087073}" srcOrd="0" destOrd="0" presId="urn:microsoft.com/office/officeart/2005/8/layout/cycle3"/>
    <dgm:cxn modelId="{7042726C-62BE-45C5-AE13-ABB97CC553DF}" srcId="{00CD5830-92BD-4410-8524-F4A09DD6B2FA}" destId="{15BEA26E-E9F2-497F-8709-C2FA28C2C161}" srcOrd="3" destOrd="0" parTransId="{754DF75F-0FF1-4BCF-8E71-BBD4754869B5}" sibTransId="{53A62B55-DAD6-48AB-B95A-1EFE38C59A19}"/>
    <dgm:cxn modelId="{EA8A8A33-7028-4AB4-A774-011CC0E9AB99}" type="presOf" srcId="{00CD5830-92BD-4410-8524-F4A09DD6B2FA}" destId="{CD38C585-F863-4CF4-BC6C-5619EE2349EA}" srcOrd="0" destOrd="0" presId="urn:microsoft.com/office/officeart/2005/8/layout/cycle3"/>
    <dgm:cxn modelId="{AC471100-05AE-4EAE-A62B-4CA5815BBA8B}" srcId="{00CD5830-92BD-4410-8524-F4A09DD6B2FA}" destId="{2C797152-4E82-40A8-B358-CCE3668B1D16}" srcOrd="1" destOrd="0" parTransId="{CB907C7B-AC76-46BF-909F-641CD88969E7}" sibTransId="{BE624AD8-4840-4DB3-B71B-44B15E107B90}"/>
    <dgm:cxn modelId="{58953002-49E7-4168-AD8F-D7F949913348}" type="presOf" srcId="{8294AAA1-E6CF-41CD-BFD1-C37E667EA93D}" destId="{DAE3C918-4079-43DB-A05B-459D55BB16AF}" srcOrd="0" destOrd="0" presId="urn:microsoft.com/office/officeart/2005/8/layout/cycle3"/>
    <dgm:cxn modelId="{58EB75C1-97C1-4050-A7E8-D5ED257ADEF8}" type="presParOf" srcId="{CD38C585-F863-4CF4-BC6C-5619EE2349EA}" destId="{F7A7775A-B367-42AB-8AEB-99BD8F35B510}" srcOrd="0" destOrd="0" presId="urn:microsoft.com/office/officeart/2005/8/layout/cycle3"/>
    <dgm:cxn modelId="{9437A7C6-2343-433A-A15A-A913F6972F78}" type="presParOf" srcId="{F7A7775A-B367-42AB-8AEB-99BD8F35B510}" destId="{AFF2276E-775D-482B-8FD6-7DC1050B603A}" srcOrd="0" destOrd="0" presId="urn:microsoft.com/office/officeart/2005/8/layout/cycle3"/>
    <dgm:cxn modelId="{499FCF16-5277-444D-98C5-281CB78A987F}" type="presParOf" srcId="{F7A7775A-B367-42AB-8AEB-99BD8F35B510}" destId="{DAE3C918-4079-43DB-A05B-459D55BB16AF}" srcOrd="1" destOrd="0" presId="urn:microsoft.com/office/officeart/2005/8/layout/cycle3"/>
    <dgm:cxn modelId="{64072AFF-C4FF-4657-A2FF-790EB796F198}" type="presParOf" srcId="{F7A7775A-B367-42AB-8AEB-99BD8F35B510}" destId="{B13E5124-0323-4A7B-BB9E-7E11E10FCB75}" srcOrd="2" destOrd="0" presId="urn:microsoft.com/office/officeart/2005/8/layout/cycle3"/>
    <dgm:cxn modelId="{F41BA3FF-7A3B-4A67-B8B3-7CA37998F810}" type="presParOf" srcId="{F7A7775A-B367-42AB-8AEB-99BD8F35B510}" destId="{67B460C0-5F5A-4C0A-9DC9-D7E3DF087073}" srcOrd="3" destOrd="0" presId="urn:microsoft.com/office/officeart/2005/8/layout/cycle3"/>
    <dgm:cxn modelId="{8513823E-0DB7-4D00-AF08-EA73B3AA9B2C}" type="presParOf" srcId="{F7A7775A-B367-42AB-8AEB-99BD8F35B510}" destId="{83D4C76E-6347-45F4-AD1E-C3178F33C090}" srcOrd="4" destOrd="0" presId="urn:microsoft.com/office/officeart/2005/8/layout/cycle3"/>
    <dgm:cxn modelId="{6877D55E-6D45-4CC1-BE63-FDCABE3ED598}" type="presParOf" srcId="{F7A7775A-B367-42AB-8AEB-99BD8F35B510}" destId="{06BB394D-94D5-4667-8A32-0F15495AA88A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140E9C-28DA-44CB-96A7-51BACBCF1542}">
      <dsp:nvSpPr>
        <dsp:cNvPr id="0" name=""/>
        <dsp:cNvSpPr/>
      </dsp:nvSpPr>
      <dsp:spPr>
        <a:xfrm rot="16200000">
          <a:off x="925909" y="-925909"/>
          <a:ext cx="2262981" cy="4114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Informative- gives information</a:t>
          </a:r>
          <a:endParaRPr lang="en-US" sz="3100" kern="1200" dirty="0"/>
        </a:p>
      </dsp:txBody>
      <dsp:txXfrm rot="16200000">
        <a:off x="1208782" y="-1208782"/>
        <a:ext cx="1697235" cy="4114800"/>
      </dsp:txXfrm>
    </dsp:sp>
    <dsp:sp modelId="{C5886A3F-EF65-4131-85BF-EA71552BA27E}">
      <dsp:nvSpPr>
        <dsp:cNvPr id="0" name=""/>
        <dsp:cNvSpPr/>
      </dsp:nvSpPr>
      <dsp:spPr>
        <a:xfrm>
          <a:off x="4114800" y="0"/>
          <a:ext cx="4114800" cy="226298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Persuasive- changes someone’s mind</a:t>
          </a:r>
          <a:endParaRPr lang="en-US" sz="3100" kern="1200" dirty="0"/>
        </a:p>
      </dsp:txBody>
      <dsp:txXfrm>
        <a:off x="4114800" y="0"/>
        <a:ext cx="4114800" cy="1697235"/>
      </dsp:txXfrm>
    </dsp:sp>
    <dsp:sp modelId="{F210BB48-091D-49F6-856D-1C8474F10FFF}">
      <dsp:nvSpPr>
        <dsp:cNvPr id="0" name=""/>
        <dsp:cNvSpPr/>
      </dsp:nvSpPr>
      <dsp:spPr>
        <a:xfrm rot="10800000">
          <a:off x="0" y="2262981"/>
          <a:ext cx="4114800" cy="226298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Extemporaneous- given with little forethought</a:t>
          </a:r>
          <a:endParaRPr lang="en-US" sz="3100" kern="1200" dirty="0"/>
        </a:p>
      </dsp:txBody>
      <dsp:txXfrm rot="10800000">
        <a:off x="0" y="2828726"/>
        <a:ext cx="4114800" cy="1697235"/>
      </dsp:txXfrm>
    </dsp:sp>
    <dsp:sp modelId="{B12E9BC9-9E85-4832-8196-64C47CF66597}">
      <dsp:nvSpPr>
        <dsp:cNvPr id="0" name=""/>
        <dsp:cNvSpPr/>
      </dsp:nvSpPr>
      <dsp:spPr>
        <a:xfrm rot="5400000">
          <a:off x="5040709" y="1337071"/>
          <a:ext cx="2262981" cy="4114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Prepared- time was given to create the speech</a:t>
          </a:r>
          <a:endParaRPr lang="en-US" sz="3100" kern="1200" dirty="0"/>
        </a:p>
      </dsp:txBody>
      <dsp:txXfrm rot="5400000">
        <a:off x="5323582" y="1619944"/>
        <a:ext cx="1697235" cy="4114800"/>
      </dsp:txXfrm>
    </dsp:sp>
    <dsp:sp modelId="{14F7C347-E52B-410C-8A45-EDABF6266362}">
      <dsp:nvSpPr>
        <dsp:cNvPr id="0" name=""/>
        <dsp:cNvSpPr/>
      </dsp:nvSpPr>
      <dsp:spPr>
        <a:xfrm>
          <a:off x="2880359" y="1697235"/>
          <a:ext cx="2468880" cy="113149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Four Types</a:t>
          </a:r>
          <a:endParaRPr lang="en-US" sz="3100" kern="1200" dirty="0"/>
        </a:p>
      </dsp:txBody>
      <dsp:txXfrm>
        <a:off x="2880359" y="1697235"/>
        <a:ext cx="2468880" cy="113149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E3C918-4079-43DB-A05B-459D55BB16AF}">
      <dsp:nvSpPr>
        <dsp:cNvPr id="0" name=""/>
        <dsp:cNvSpPr/>
      </dsp:nvSpPr>
      <dsp:spPr>
        <a:xfrm>
          <a:off x="1867780" y="-27639"/>
          <a:ext cx="4494039" cy="4494039"/>
        </a:xfrm>
        <a:prstGeom prst="circularArrow">
          <a:avLst>
            <a:gd name="adj1" fmla="val 5544"/>
            <a:gd name="adj2" fmla="val 330680"/>
            <a:gd name="adj3" fmla="val 13765712"/>
            <a:gd name="adj4" fmla="val 17392183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F2276E-775D-482B-8FD6-7DC1050B603A}">
      <dsp:nvSpPr>
        <dsp:cNvPr id="0" name=""/>
        <dsp:cNvSpPr/>
      </dsp:nvSpPr>
      <dsp:spPr>
        <a:xfrm>
          <a:off x="3057971" y="1135"/>
          <a:ext cx="2113657" cy="105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Voice</a:t>
          </a:r>
          <a:endParaRPr lang="en-US" sz="2500" kern="1200" dirty="0"/>
        </a:p>
      </dsp:txBody>
      <dsp:txXfrm>
        <a:off x="3057971" y="1135"/>
        <a:ext cx="2113657" cy="1056828"/>
      </dsp:txXfrm>
    </dsp:sp>
    <dsp:sp modelId="{B13E5124-0323-4A7B-BB9E-7E11E10FCB75}">
      <dsp:nvSpPr>
        <dsp:cNvPr id="0" name=""/>
        <dsp:cNvSpPr/>
      </dsp:nvSpPr>
      <dsp:spPr>
        <a:xfrm>
          <a:off x="4880609" y="1325359"/>
          <a:ext cx="2113657" cy="105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Stage Presence</a:t>
          </a:r>
          <a:endParaRPr lang="en-US" sz="2500" kern="1200" dirty="0"/>
        </a:p>
      </dsp:txBody>
      <dsp:txXfrm>
        <a:off x="4880609" y="1325359"/>
        <a:ext cx="2113657" cy="1056828"/>
      </dsp:txXfrm>
    </dsp:sp>
    <dsp:sp modelId="{67B460C0-5F5A-4C0A-9DC9-D7E3DF087073}">
      <dsp:nvSpPr>
        <dsp:cNvPr id="0" name=""/>
        <dsp:cNvSpPr/>
      </dsp:nvSpPr>
      <dsp:spPr>
        <a:xfrm>
          <a:off x="4184423" y="3467998"/>
          <a:ext cx="2113657" cy="105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Power of expression</a:t>
          </a:r>
          <a:endParaRPr lang="en-US" sz="2500" kern="1200" dirty="0"/>
        </a:p>
      </dsp:txBody>
      <dsp:txXfrm>
        <a:off x="4184423" y="3467998"/>
        <a:ext cx="2113657" cy="1056828"/>
      </dsp:txXfrm>
    </dsp:sp>
    <dsp:sp modelId="{83D4C76E-6347-45F4-AD1E-C3178F33C090}">
      <dsp:nvSpPr>
        <dsp:cNvPr id="0" name=""/>
        <dsp:cNvSpPr/>
      </dsp:nvSpPr>
      <dsp:spPr>
        <a:xfrm>
          <a:off x="1931519" y="3467998"/>
          <a:ext cx="2113657" cy="105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Response to questions</a:t>
          </a:r>
          <a:endParaRPr lang="en-US" sz="2500" kern="1200" dirty="0"/>
        </a:p>
      </dsp:txBody>
      <dsp:txXfrm>
        <a:off x="1931519" y="3467998"/>
        <a:ext cx="2113657" cy="1056828"/>
      </dsp:txXfrm>
    </dsp:sp>
    <dsp:sp modelId="{06BB394D-94D5-4667-8A32-0F15495AA88A}">
      <dsp:nvSpPr>
        <dsp:cNvPr id="0" name=""/>
        <dsp:cNvSpPr/>
      </dsp:nvSpPr>
      <dsp:spPr>
        <a:xfrm>
          <a:off x="1235333" y="1325359"/>
          <a:ext cx="2113657" cy="105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General effect</a:t>
          </a:r>
          <a:endParaRPr lang="en-US" sz="2500" kern="1200" dirty="0"/>
        </a:p>
      </dsp:txBody>
      <dsp:txXfrm>
        <a:off x="1235333" y="1325359"/>
        <a:ext cx="2113657" cy="10568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96F12-EC4A-466B-BE49-D10CA281CB0C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C8B7F-9A36-441B-B156-CB1581EFA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B47E80F-B79C-43E2-9DD0-B2057537E45E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AF5CC32-DF39-40CD-A626-B2ACF08723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47E80F-B79C-43E2-9DD0-B2057537E45E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5CC32-DF39-40CD-A626-B2ACF0872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47E80F-B79C-43E2-9DD0-B2057537E45E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5CC32-DF39-40CD-A626-B2ACF0872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47E80F-B79C-43E2-9DD0-B2057537E45E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5CC32-DF39-40CD-A626-B2ACF0872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B47E80F-B79C-43E2-9DD0-B2057537E45E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AF5CC32-DF39-40CD-A626-B2ACF08723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47E80F-B79C-43E2-9DD0-B2057537E45E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AF5CC32-DF39-40CD-A626-B2ACF08723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47E80F-B79C-43E2-9DD0-B2057537E45E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AF5CC32-DF39-40CD-A626-B2ACF0872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47E80F-B79C-43E2-9DD0-B2057537E45E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5CC32-DF39-40CD-A626-B2ACF08723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47E80F-B79C-43E2-9DD0-B2057537E45E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5CC32-DF39-40CD-A626-B2ACF0872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B47E80F-B79C-43E2-9DD0-B2057537E45E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AF5CC32-DF39-40CD-A626-B2ACF08723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B47E80F-B79C-43E2-9DD0-B2057537E45E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AF5CC32-DF39-40CD-A626-B2ACF08723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B47E80F-B79C-43E2-9DD0-B2057537E45E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AF5CC32-DF39-40CD-A626-B2ACF08723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vwpTj_Z9v-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2CdJTfGiRCI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Speeches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1.02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Speeches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creating a speech…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94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Purpose of the speech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Why are you doing this?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Audience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Make sure you know who you are giving the speech to and adapt to meet their needs</a:t>
                      </a:r>
                      <a:r>
                        <a:rPr lang="en-US" baseline="0" dirty="0" smtClean="0"/>
                        <a:t> (school children, elderly, business persons)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Occasion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 this</a:t>
                      </a:r>
                      <a:r>
                        <a:rPr lang="en-US" baseline="0" dirty="0" smtClean="0"/>
                        <a:t> celebratory, are you educating, what time or season is it?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Make sure your information</a:t>
                      </a:r>
                      <a:r>
                        <a:rPr lang="en-US" baseline="0" dirty="0" smtClean="0"/>
                        <a:t> is relevant to the group.  Example: Talking about grass seed to a sports field managers.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</a:t>
                      </a:r>
                      <a:r>
                        <a:rPr lang="en-US" baseline="0" dirty="0" smtClean="0"/>
                        <a:t> on the way that you present the speech.  Use an introduction, body, and conclusion.  The introduction should be catchy.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Oral delivery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Oral Delivery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305800" cy="479924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38400"/>
                <a:gridCol w="5867400"/>
              </a:tblGrid>
              <a:tr h="152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91694">
                <a:tc>
                  <a:txBody>
                    <a:bodyPr/>
                    <a:lstStyle/>
                    <a:p>
                      <a:r>
                        <a:rPr lang="en-US" dirty="0" smtClean="0"/>
                        <a:t>Voice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Should be strong, </a:t>
                      </a:r>
                      <a:r>
                        <a:rPr lang="en-US" baseline="0" dirty="0" smtClean="0"/>
                        <a:t> articulate, imagine you are speaking to the person in the back of the audience</a:t>
                      </a:r>
                      <a:endParaRPr lang="en-US" dirty="0"/>
                    </a:p>
                  </a:txBody>
                  <a:tcPr/>
                </a:tc>
              </a:tr>
              <a:tr h="554186">
                <a:tc>
                  <a:txBody>
                    <a:bodyPr/>
                    <a:lstStyle/>
                    <a:p>
                      <a:r>
                        <a:rPr lang="en-US" dirty="0" smtClean="0"/>
                        <a:t>Stage</a:t>
                      </a:r>
                      <a:r>
                        <a:rPr lang="en-US" baseline="0" dirty="0" smtClean="0"/>
                        <a:t> Presence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Dress should be neat, good posture, good eye contact</a:t>
                      </a:r>
                      <a:endParaRPr lang="en-US" dirty="0"/>
                    </a:p>
                  </a:txBody>
                  <a:tcPr/>
                </a:tc>
              </a:tr>
              <a:tr h="791694">
                <a:tc>
                  <a:txBody>
                    <a:bodyPr/>
                    <a:lstStyle/>
                    <a:p>
                      <a:r>
                        <a:rPr lang="en-US" dirty="0" smtClean="0"/>
                        <a:t>Power of expression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Tone in your voice should change, get louder and</a:t>
                      </a:r>
                      <a:r>
                        <a:rPr lang="en-US" baseline="0" dirty="0" smtClean="0"/>
                        <a:t> softer, use hand gestures</a:t>
                      </a:r>
                      <a:endParaRPr lang="en-US" dirty="0"/>
                    </a:p>
                  </a:txBody>
                  <a:tcPr/>
                </a:tc>
              </a:tr>
              <a:tr h="791694">
                <a:tc>
                  <a:txBody>
                    <a:bodyPr/>
                    <a:lstStyle/>
                    <a:p>
                      <a:r>
                        <a:rPr lang="en-US" dirty="0" smtClean="0"/>
                        <a:t>Response to questions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 to be quick on your feet, need to be knowledgeable about your content </a:t>
                      </a:r>
                      <a:endParaRPr lang="en-US" dirty="0"/>
                    </a:p>
                  </a:txBody>
                  <a:tcPr/>
                </a:tc>
              </a:tr>
              <a:tr h="1504219">
                <a:tc>
                  <a:txBody>
                    <a:bodyPr/>
                    <a:lstStyle/>
                    <a:p>
                      <a:r>
                        <a:rPr lang="en-US" dirty="0" smtClean="0"/>
                        <a:t>General effect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Overall the people should be impressed by you and feel that you are</a:t>
                      </a:r>
                      <a:r>
                        <a:rPr lang="en-US" baseline="0" dirty="0" smtClean="0"/>
                        <a:t> knowledgeable, articulate, and that this was a pleasant and memorable experience.  You better be believable!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Speaker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what are some good and bad points about this speaker.</a:t>
            </a:r>
          </a:p>
          <a:p>
            <a:r>
              <a:rPr lang="en-US" dirty="0" smtClean="0">
                <a:hlinkClick r:id="rId2"/>
              </a:rPr>
              <a:t>http://www.youtube.com/watch?v=vwpTj_Z9v-c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Speaker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what are some good and bad points about this speaker.</a:t>
            </a:r>
          </a:p>
          <a:p>
            <a:r>
              <a:rPr lang="en-US" dirty="0" smtClean="0">
                <a:hlinkClick r:id="rId2"/>
              </a:rPr>
              <a:t>http://www.youtube.com/watch?v=2CdJTfGiRCI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are going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Write a miniature speech.  Use the packet to help you  write an </a:t>
            </a:r>
            <a:r>
              <a:rPr lang="en-US" dirty="0" smtClean="0"/>
              <a:t>introduction</a:t>
            </a:r>
            <a:r>
              <a:rPr lang="en-US" dirty="0" smtClean="0"/>
              <a:t>, body, and conclusion.</a:t>
            </a:r>
            <a:r>
              <a:rPr lang="en-US" dirty="0" smtClean="0"/>
              <a:t>  </a:t>
            </a:r>
            <a:r>
              <a:rPr lang="en-US" dirty="0" smtClean="0"/>
              <a:t>You are going to write </a:t>
            </a:r>
            <a:r>
              <a:rPr lang="en-US" dirty="0" smtClean="0"/>
              <a:t>a speech about the greatest actor of </a:t>
            </a:r>
            <a:r>
              <a:rPr lang="en-US" smtClean="0"/>
              <a:t>all time.</a:t>
            </a:r>
            <a:endParaRPr lang="en-US" dirty="0" smtClean="0"/>
          </a:p>
          <a:p>
            <a:r>
              <a:rPr lang="en-US" dirty="0" smtClean="0"/>
              <a:t>Remember- </a:t>
            </a:r>
          </a:p>
          <a:p>
            <a:pPr lvl="1"/>
            <a:r>
              <a:rPr lang="en-US" dirty="0" smtClean="0"/>
              <a:t>Write the speech the way you talk</a:t>
            </a:r>
          </a:p>
          <a:p>
            <a:pPr lvl="1"/>
            <a:r>
              <a:rPr lang="en-US" dirty="0" smtClean="0"/>
              <a:t>Be enthusiastic, smile, use gestures, have good eye contact, and be sincere!</a:t>
            </a:r>
          </a:p>
          <a:p>
            <a:pPr lvl="1"/>
            <a:r>
              <a:rPr lang="en-US" dirty="0" smtClean="0"/>
              <a:t>You will create an outline that will include an introduction, body, and conclusion.</a:t>
            </a:r>
          </a:p>
          <a:p>
            <a:pPr lvl="1"/>
            <a:r>
              <a:rPr lang="en-US" dirty="0" smtClean="0"/>
              <a:t>Tomorrow we will share your introductions!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104</TotalTime>
  <Words>377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Foundry</vt:lpstr>
      <vt:lpstr>Speeches</vt:lpstr>
      <vt:lpstr>Types of Speeches</vt:lpstr>
      <vt:lpstr>When creating a speech…</vt:lpstr>
      <vt:lpstr>Oral delivery</vt:lpstr>
      <vt:lpstr>Oral Delivery</vt:lpstr>
      <vt:lpstr>Speaker #1</vt:lpstr>
      <vt:lpstr>Speaker #2</vt:lpstr>
      <vt:lpstr>Now you are going to…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Speeches</dc:title>
  <dc:creator>JRIEDEL</dc:creator>
  <cp:lastModifiedBy>JRIEDEL</cp:lastModifiedBy>
  <cp:revision>6</cp:revision>
  <dcterms:created xsi:type="dcterms:W3CDTF">2012-09-07T01:24:27Z</dcterms:created>
  <dcterms:modified xsi:type="dcterms:W3CDTF">2013-09-13T13:52:21Z</dcterms:modified>
</cp:coreProperties>
</file>