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16"/>
  </p:notesMasterIdLst>
  <p:sldIdLst>
    <p:sldId id="256" r:id="rId2"/>
    <p:sldId id="257" r:id="rId3"/>
    <p:sldId id="258" r:id="rId4"/>
    <p:sldId id="267" r:id="rId5"/>
    <p:sldId id="268" r:id="rId6"/>
    <p:sldId id="269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9144000" cy="6858000" type="screen4x3"/>
  <p:notesSz cx="7053263" cy="93567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7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56413" cy="467836"/>
          </a:xfrm>
          <a:prstGeom prst="rect">
            <a:avLst/>
          </a:prstGeom>
          <a:noFill/>
          <a:ln>
            <a:noFill/>
          </a:ln>
        </p:spPr>
        <p:txBody>
          <a:bodyPr lIns="93747" tIns="93747" rIns="93747" bIns="93747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8813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7626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06439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75252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44064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12877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8169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50503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95216" y="0"/>
            <a:ext cx="3056413" cy="467836"/>
          </a:xfrm>
          <a:prstGeom prst="rect">
            <a:avLst/>
          </a:prstGeom>
          <a:noFill/>
          <a:ln>
            <a:noFill/>
          </a:ln>
        </p:spPr>
        <p:txBody>
          <a:bodyPr lIns="93747" tIns="93747" rIns="93747" bIns="93747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8813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7626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06439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75252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44064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12877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8169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50503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89038" y="701675"/>
            <a:ext cx="4676775" cy="35083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5327" y="4444445"/>
            <a:ext cx="5642609" cy="4210526"/>
          </a:xfrm>
          <a:prstGeom prst="rect">
            <a:avLst/>
          </a:prstGeom>
          <a:noFill/>
          <a:ln>
            <a:noFill/>
          </a:ln>
        </p:spPr>
        <p:txBody>
          <a:bodyPr lIns="93747" tIns="93747" rIns="93747" bIns="93747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887265"/>
            <a:ext cx="3056413" cy="467836"/>
          </a:xfrm>
          <a:prstGeom prst="rect">
            <a:avLst/>
          </a:prstGeom>
          <a:noFill/>
          <a:ln>
            <a:noFill/>
          </a:ln>
        </p:spPr>
        <p:txBody>
          <a:bodyPr lIns="93747" tIns="93747" rIns="93747" bIns="93747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8813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7626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06439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75252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44064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12877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8169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50503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95216" y="8887265"/>
            <a:ext cx="3056413" cy="467836"/>
          </a:xfrm>
          <a:prstGeom prst="rect">
            <a:avLst/>
          </a:prstGeom>
          <a:noFill/>
          <a:ln>
            <a:noFill/>
          </a:ln>
        </p:spPr>
        <p:txBody>
          <a:bodyPr lIns="93747" tIns="46861" rIns="93747" bIns="46861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474395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705327" y="4444445"/>
            <a:ext cx="5642609" cy="4210526"/>
          </a:xfrm>
          <a:prstGeom prst="rect">
            <a:avLst/>
          </a:prstGeom>
        </p:spPr>
        <p:txBody>
          <a:bodyPr lIns="93747" tIns="93747" rIns="93747" bIns="93747" anchor="t" anchorCtr="0">
            <a:noAutofit/>
          </a:bodyPr>
          <a:lstStyle/>
          <a:p>
            <a:endParaRPr/>
          </a:p>
        </p:txBody>
      </p:sp>
      <p:sp>
        <p:nvSpPr>
          <p:cNvPr id="54" name="Shape 54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701675"/>
            <a:ext cx="4676775" cy="35083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9786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705327" y="4444445"/>
            <a:ext cx="5642609" cy="4210526"/>
          </a:xfrm>
          <a:prstGeom prst="rect">
            <a:avLst/>
          </a:prstGeom>
        </p:spPr>
        <p:txBody>
          <a:bodyPr lIns="93747" tIns="93747" rIns="93747" bIns="93747" anchor="t" anchorCtr="0">
            <a:noAutofit/>
          </a:bodyPr>
          <a:lstStyle/>
          <a:p>
            <a:endParaRPr/>
          </a:p>
        </p:txBody>
      </p:sp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701675"/>
            <a:ext cx="4676775" cy="35083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1341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ftr" idx="11"/>
          </p:nvPr>
        </p:nvSpPr>
        <p:spPr>
          <a:xfrm>
            <a:off x="2930699" y="6489437"/>
            <a:ext cx="4982186" cy="3485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799252"/>
            <a:ext cx="8229600" cy="6716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719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2930699" y="6489437"/>
            <a:ext cx="4982186" cy="3485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2930699" y="6489437"/>
            <a:ext cx="4982186" cy="3485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799252"/>
            <a:ext cx="8229600" cy="6716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7500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7500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2930699" y="6489437"/>
            <a:ext cx="4982186" cy="3485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799250"/>
            <a:ext cx="8229600" cy="8102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457200" y="175409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457200" y="2448600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3"/>
          </p:nvPr>
        </p:nvSpPr>
        <p:spPr>
          <a:xfrm>
            <a:off x="4645025" y="175409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4"/>
          </p:nvPr>
        </p:nvSpPr>
        <p:spPr>
          <a:xfrm>
            <a:off x="4645025" y="2448600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2930699" y="6489437"/>
            <a:ext cx="4982186" cy="3485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799252"/>
            <a:ext cx="8229600" cy="6716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2930699" y="6489437"/>
            <a:ext cx="4982186" cy="3485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2930699" y="6489437"/>
            <a:ext cx="4982186" cy="3485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57200" y="766410"/>
            <a:ext cx="3008313" cy="6686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3575050" y="766410"/>
            <a:ext cx="5111750" cy="560574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9370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2930699" y="6489437"/>
            <a:ext cx="4982186" cy="3485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1792288" y="4997682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pic" idx="2"/>
          </p:nvPr>
        </p:nvSpPr>
        <p:spPr>
          <a:xfrm>
            <a:off x="1792288" y="809856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1792288" y="5564419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2930699" y="6489437"/>
            <a:ext cx="4982186" cy="3485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799252"/>
            <a:ext cx="8229600" cy="6716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172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2930699" y="6489437"/>
            <a:ext cx="4982186" cy="3485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en.wikipedia.org/wiki/List_of_fermented_foods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kefieldffa.com/farm-to-fork-curriculum.html" TargetMode="External"/><Relationship Id="rId2" Type="http://schemas.openxmlformats.org/officeDocument/2006/relationships/hyperlink" Target="https://youtu.be/O7My6SvUOe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jriedel@wcpss.net" TargetMode="External"/><Relationship Id="rId2" Type="http://schemas.openxmlformats.org/officeDocument/2006/relationships/hyperlink" Target="http://www.wakefieldffa.com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prezi.com/o53hllvsejnm/radishes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kefieldffa.com/uploads/2/1/7/3/21739702/microgreens_piktochart.png" TargetMode="External"/><Relationship Id="rId2" Type="http://schemas.openxmlformats.org/officeDocument/2006/relationships/hyperlink" Target="http://youtu.be/_QRcq3SZyc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 smtClean="0"/>
              <a:t>Put A Fork In It!</a:t>
            </a:r>
            <a:endParaRPr sz="3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5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rPr lang="en-US" dirty="0" smtClean="0"/>
              <a:t>Jodi Riedel</a:t>
            </a:r>
          </a:p>
          <a:p>
            <a:pPr marL="0" marR="0" lvl="0" indent="0" algn="ctr" rtl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rPr lang="en-US" sz="3200" b="0" i="0" u="none" strike="noStrike" cap="none" dirty="0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Wakefield High School Agricultural Education and FACS </a:t>
            </a:r>
            <a:endParaRPr sz="3200" b="0" i="0" u="none" strike="noStrike" cap="none" dirty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 is for Fermentation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Scary but exciting!</a:t>
            </a:r>
          </a:p>
          <a:p>
            <a:r>
              <a:rPr lang="en-US" dirty="0" smtClean="0"/>
              <a:t>Tons of probiotics</a:t>
            </a:r>
          </a:p>
          <a:p>
            <a:r>
              <a:rPr lang="en-US" dirty="0" smtClean="0"/>
              <a:t>Natural process</a:t>
            </a:r>
          </a:p>
          <a:p>
            <a:r>
              <a:rPr lang="en-US" dirty="0" smtClean="0"/>
              <a:t>Oldest form of food preservation</a:t>
            </a:r>
          </a:p>
          <a:p>
            <a:r>
              <a:rPr lang="en-US" dirty="0" smtClean="0"/>
              <a:t>Food science </a:t>
            </a:r>
          </a:p>
          <a:p>
            <a:r>
              <a:rPr lang="en-US" dirty="0" smtClean="0"/>
              <a:t>Food safety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18" y="4384713"/>
            <a:ext cx="5144182" cy="172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8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 is for fermentation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List of fermented foods</a:t>
            </a:r>
            <a:endParaRPr lang="en-US" dirty="0" smtClean="0"/>
          </a:p>
          <a:p>
            <a:r>
              <a:rPr lang="en-US" dirty="0" smtClean="0"/>
              <a:t>Yogurt, Sourdough, Chocolate, Alcoholic beverages, Pickled Vegetables</a:t>
            </a:r>
          </a:p>
          <a:p>
            <a:r>
              <a:rPr lang="en-US" dirty="0" smtClean="0"/>
              <a:t>Let’s ferment ‘</a:t>
            </a:r>
            <a:r>
              <a:rPr lang="en-US" dirty="0" err="1" smtClean="0"/>
              <a:t>em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Yogurt</a:t>
            </a:r>
          </a:p>
          <a:p>
            <a:pPr lvl="1"/>
            <a:r>
              <a:rPr lang="en-US" dirty="0" smtClean="0"/>
              <a:t>Pickles</a:t>
            </a:r>
          </a:p>
          <a:p>
            <a:pPr lvl="1"/>
            <a:r>
              <a:rPr lang="en-US" dirty="0" smtClean="0"/>
              <a:t>Root Beer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49" y="3326427"/>
            <a:ext cx="3045723" cy="304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6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Rockin</a:t>
            </a:r>
            <a:r>
              <a:rPr lang="en-US" dirty="0" smtClean="0"/>
              <a:t>’ Jam Session</a:t>
            </a:r>
            <a:endParaRPr lang="en-US" sz="3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Preservation for a new generation</a:t>
            </a:r>
          </a:p>
          <a:p>
            <a:r>
              <a:rPr lang="en-US" dirty="0" smtClean="0"/>
              <a:t>Natural pectin, low sugar</a:t>
            </a:r>
          </a:p>
          <a:p>
            <a:r>
              <a:rPr lang="en-US" dirty="0" smtClean="0"/>
              <a:t>Acidity</a:t>
            </a:r>
          </a:p>
          <a:p>
            <a:r>
              <a:rPr lang="en-US" dirty="0" smtClean="0"/>
              <a:t>Creating a signature jam</a:t>
            </a:r>
          </a:p>
          <a:p>
            <a:r>
              <a:rPr lang="en-US" dirty="0" smtClean="0"/>
              <a:t>Food safety and storage</a:t>
            </a:r>
          </a:p>
          <a:p>
            <a:r>
              <a:rPr lang="en-US" dirty="0" smtClean="0"/>
              <a:t>Let’s jam, man!</a:t>
            </a:r>
          </a:p>
          <a:p>
            <a:endParaRPr lang="en-US" dirty="0" smtClean="0"/>
          </a:p>
          <a:p>
            <a:pPr marL="20320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197" y="3918544"/>
            <a:ext cx="3621184" cy="245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5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Toilet Paper </a:t>
            </a:r>
            <a:r>
              <a:rPr lang="en-US" dirty="0" err="1" smtClean="0"/>
              <a:t>Shrooms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Fungi- Farm to Fork video</a:t>
            </a:r>
            <a:endParaRPr lang="en-US" dirty="0" smtClean="0"/>
          </a:p>
          <a:p>
            <a:r>
              <a:rPr lang="en-US" dirty="0" smtClean="0"/>
              <a:t>All you need is spawn, toilet paper, and sterile conditions</a:t>
            </a:r>
          </a:p>
          <a:p>
            <a:r>
              <a:rPr lang="en-US" dirty="0" smtClean="0">
                <a:hlinkClick r:id="rId3"/>
              </a:rPr>
              <a:t>Mushrooms in 30 days </a:t>
            </a:r>
            <a:endParaRPr lang="en-US" dirty="0" smtClean="0"/>
          </a:p>
          <a:p>
            <a:r>
              <a:rPr lang="en-US" dirty="0" smtClean="0"/>
              <a:t>Oyster mushrooms are the ticket!</a:t>
            </a:r>
          </a:p>
          <a:p>
            <a:r>
              <a:rPr lang="en-US" dirty="0" smtClean="0"/>
              <a:t>$12 per pound</a:t>
            </a:r>
          </a:p>
          <a:p>
            <a:r>
              <a:rPr lang="en-US" dirty="0" smtClean="0"/>
              <a:t>Mushroom Activities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170" y="4329820"/>
            <a:ext cx="2267639" cy="204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7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did it… Farm to Fork in 9 hours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to </a:t>
            </a:r>
            <a:r>
              <a:rPr lang="en-US" dirty="0" smtClean="0">
                <a:hlinkClick r:id="rId2"/>
              </a:rPr>
              <a:t>www.wakefieldffa.com</a:t>
            </a:r>
            <a:r>
              <a:rPr lang="en-US" dirty="0" smtClean="0"/>
              <a:t> and click on Farm to Fork curriculum</a:t>
            </a:r>
          </a:p>
          <a:p>
            <a:r>
              <a:rPr lang="en-US" dirty="0" smtClean="0">
                <a:hlinkClick r:id="rId3"/>
              </a:rPr>
              <a:t>jriedel@wcpss.net</a:t>
            </a:r>
            <a:endParaRPr lang="en-US" dirty="0" smtClean="0"/>
          </a:p>
          <a:p>
            <a:r>
              <a:rPr lang="en-US" dirty="0" smtClean="0"/>
              <a:t>Evaluations</a:t>
            </a:r>
          </a:p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67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57200" y="799252"/>
            <a:ext cx="8229600" cy="6716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Agenda Monday, July 10th</a:t>
            </a:r>
            <a:endParaRPr sz="3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719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US" sz="3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12:15 Introductions</a:t>
            </a:r>
          </a:p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US" dirty="0" smtClean="0"/>
              <a:t>12:30 Let’s get growing! </a:t>
            </a:r>
          </a:p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US" dirty="0" smtClean="0"/>
              <a:t>2:30 </a:t>
            </a:r>
            <a:r>
              <a:rPr lang="en-US" dirty="0" smtClean="0"/>
              <a:t>Break and garden snack</a:t>
            </a:r>
          </a:p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US" sz="3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2:45 </a:t>
            </a:r>
            <a:r>
              <a:rPr lang="en-US" sz="3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My favorite “F” word… Fermentation</a:t>
            </a:r>
          </a:p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US" dirty="0" smtClean="0"/>
              <a:t>4:45 </a:t>
            </a:r>
            <a:r>
              <a:rPr lang="en-US" dirty="0" smtClean="0"/>
              <a:t>Recap and Questions</a:t>
            </a: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 Tuesday, July 11th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dirty="0" smtClean="0"/>
              <a:t>8:15 </a:t>
            </a:r>
            <a:r>
              <a:rPr lang="en-US" dirty="0" err="1" smtClean="0"/>
              <a:t>Rockin</a:t>
            </a:r>
            <a:r>
              <a:rPr lang="en-US" dirty="0" smtClean="0"/>
              <a:t>’ Jam Session</a:t>
            </a:r>
            <a:endParaRPr lang="en-US" dirty="0" smtClean="0"/>
          </a:p>
          <a:p>
            <a:pPr marL="203200" indent="0">
              <a:buNone/>
            </a:pPr>
            <a:r>
              <a:rPr lang="en-US" dirty="0" smtClean="0"/>
              <a:t>9:45 Break and garden snack</a:t>
            </a:r>
          </a:p>
          <a:p>
            <a:pPr marL="203200" indent="0">
              <a:buNone/>
            </a:pPr>
            <a:r>
              <a:rPr lang="en-US" dirty="0" smtClean="0"/>
              <a:t>10:00 </a:t>
            </a:r>
            <a:r>
              <a:rPr lang="en-US" dirty="0" smtClean="0"/>
              <a:t>Toilet Paper </a:t>
            </a:r>
            <a:r>
              <a:rPr lang="en-US" dirty="0" err="1" smtClean="0"/>
              <a:t>Shrooms</a:t>
            </a:r>
            <a:endParaRPr lang="en-US" dirty="0" smtClean="0"/>
          </a:p>
          <a:p>
            <a:pPr marL="203200" indent="0">
              <a:buNone/>
            </a:pPr>
            <a:r>
              <a:rPr lang="en-US" dirty="0" smtClean="0"/>
              <a:t>11:30 Recap, evaluations,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3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little about me and what I do.</a:t>
            </a:r>
            <a:endParaRPr lang="en-US" dirty="0"/>
          </a:p>
        </p:txBody>
      </p:sp>
      <p:sp>
        <p:nvSpPr>
          <p:cNvPr id="5" name="AutoShape 4" descr="IMG_15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3" r="3663"/>
          <a:stretch/>
        </p:blipFill>
        <p:spPr>
          <a:xfrm>
            <a:off x="232693" y="2109837"/>
            <a:ext cx="4389638" cy="29856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" t="5181" r="-1036" b="-2072"/>
          <a:stretch/>
        </p:blipFill>
        <p:spPr>
          <a:xfrm>
            <a:off x="4766414" y="3139806"/>
            <a:ext cx="4377586" cy="318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8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farm…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" b="23706"/>
          <a:stretch/>
        </p:blipFill>
        <p:spPr>
          <a:xfrm>
            <a:off x="233610" y="1373463"/>
            <a:ext cx="4305340" cy="2482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00" y="799252"/>
            <a:ext cx="4338391" cy="3253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12" y="3954150"/>
            <a:ext cx="3269336" cy="2452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" t="26024" b="7586"/>
          <a:stretch/>
        </p:blipFill>
        <p:spPr>
          <a:xfrm>
            <a:off x="4722000" y="4144223"/>
            <a:ext cx="4338391" cy="220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3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business…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125" y="2952520"/>
            <a:ext cx="4487537" cy="3365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4" y="1630496"/>
            <a:ext cx="4120308" cy="309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14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 is for Farming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Radishes</a:t>
            </a:r>
          </a:p>
          <a:p>
            <a:pPr lvl="1"/>
            <a:r>
              <a:rPr lang="en-US" dirty="0"/>
              <a:t>Cheap and easy!</a:t>
            </a:r>
          </a:p>
          <a:p>
            <a:pPr lvl="1"/>
            <a:r>
              <a:rPr lang="en-US" dirty="0"/>
              <a:t>30 days from sowing to eating</a:t>
            </a:r>
          </a:p>
          <a:p>
            <a:pPr lvl="1"/>
            <a:r>
              <a:rPr lang="en-US" dirty="0"/>
              <a:t>Grow them several ways</a:t>
            </a:r>
          </a:p>
          <a:p>
            <a:pPr lvl="1"/>
            <a:r>
              <a:rPr lang="en-US" dirty="0"/>
              <a:t>You don’t need a school </a:t>
            </a:r>
            <a:r>
              <a:rPr lang="en-US" dirty="0" smtClean="0"/>
              <a:t>garden</a:t>
            </a:r>
          </a:p>
          <a:p>
            <a:r>
              <a:rPr lang="en-US" dirty="0" smtClean="0"/>
              <a:t>Activities</a:t>
            </a:r>
          </a:p>
          <a:p>
            <a:pPr lvl="1"/>
            <a:r>
              <a:rPr lang="en-US" dirty="0" smtClean="0"/>
              <a:t>From Rock to Radish</a:t>
            </a:r>
          </a:p>
          <a:p>
            <a:pPr lvl="1"/>
            <a:r>
              <a:rPr lang="en-US" dirty="0" smtClean="0"/>
              <a:t>A Spicy </a:t>
            </a:r>
            <a:r>
              <a:rPr lang="en-US" dirty="0"/>
              <a:t>L</a:t>
            </a:r>
            <a:r>
              <a:rPr lang="en-US" dirty="0" smtClean="0"/>
              <a:t>ittle </a:t>
            </a:r>
            <a:r>
              <a:rPr lang="en-US" dirty="0"/>
              <a:t>R</a:t>
            </a:r>
            <a:r>
              <a:rPr lang="en-US" dirty="0" smtClean="0"/>
              <a:t>adish (Just eat it &amp; Radish cultivation)</a:t>
            </a:r>
          </a:p>
          <a:p>
            <a:pPr marL="635000" lvl="1" indent="0">
              <a:buNone/>
            </a:pPr>
            <a:endParaRPr lang="en-US" dirty="0" smtClean="0"/>
          </a:p>
          <a:p>
            <a:pPr marL="6350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3" t="9317" r="17263" b="15113"/>
          <a:stretch/>
        </p:blipFill>
        <p:spPr>
          <a:xfrm>
            <a:off x="6533001" y="799252"/>
            <a:ext cx="2390661" cy="191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6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Radish Cultivation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Radish </a:t>
            </a:r>
            <a:r>
              <a:rPr lang="en-US" dirty="0" smtClean="0">
                <a:hlinkClick r:id="rId2"/>
              </a:rPr>
              <a:t>Prezi</a:t>
            </a:r>
            <a:endParaRPr lang="en-US" dirty="0" smtClean="0"/>
          </a:p>
          <a:p>
            <a:endParaRPr lang="en-US" dirty="0" smtClean="0"/>
          </a:p>
          <a:p>
            <a:pPr marL="203200" indent="0">
              <a:buNone/>
            </a:pPr>
            <a:endParaRPr lang="en-US" dirty="0"/>
          </a:p>
          <a:p>
            <a:pPr marL="203200" indent="0">
              <a:buNone/>
            </a:pPr>
            <a:endParaRPr lang="en-US" dirty="0" smtClean="0"/>
          </a:p>
          <a:p>
            <a:pPr marL="20320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289" y="2440235"/>
            <a:ext cx="4847422" cy="363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1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 Greens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1192987"/>
          </a:xfrm>
        </p:spPr>
        <p:txBody>
          <a:bodyPr/>
          <a:lstStyle/>
          <a:p>
            <a:r>
              <a:rPr lang="en-US" dirty="0" smtClean="0"/>
              <a:t>Delicious, nutritious, inexpensive &amp; fast</a:t>
            </a:r>
          </a:p>
          <a:p>
            <a:r>
              <a:rPr lang="en-US" dirty="0" smtClean="0">
                <a:hlinkClick r:id="rId2"/>
              </a:rPr>
              <a:t>Micro Greens video</a:t>
            </a:r>
            <a:endParaRPr lang="en-US" dirty="0" smtClean="0"/>
          </a:p>
          <a:p>
            <a:r>
              <a:rPr lang="en-US" dirty="0" smtClean="0"/>
              <a:t>Micro Greens Activity</a:t>
            </a:r>
          </a:p>
          <a:p>
            <a:r>
              <a:rPr lang="en-US" dirty="0" smtClean="0">
                <a:hlinkClick r:id="rId3"/>
              </a:rPr>
              <a:t>Micro Greens </a:t>
            </a:r>
            <a:r>
              <a:rPr lang="en-US" dirty="0" err="1" smtClean="0">
                <a:hlinkClick r:id="rId3"/>
              </a:rPr>
              <a:t>Piktochart</a:t>
            </a:r>
            <a:endParaRPr lang="en-US" dirty="0" smtClean="0"/>
          </a:p>
          <a:p>
            <a:pPr marL="203200" indent="0">
              <a:buNone/>
            </a:pPr>
            <a:endParaRPr lang="en-US" dirty="0" smtClean="0"/>
          </a:p>
          <a:p>
            <a:pPr marL="203200" indent="0">
              <a:buNone/>
            </a:pPr>
            <a:endParaRPr lang="en-US" dirty="0" smtClean="0"/>
          </a:p>
          <a:p>
            <a:pPr marL="203200" indent="0">
              <a:buNone/>
            </a:pPr>
            <a:endParaRPr lang="en-US" dirty="0"/>
          </a:p>
          <a:p>
            <a:pPr marL="203200" indent="0">
              <a:buNone/>
            </a:pPr>
            <a:endParaRPr lang="en-US" dirty="0" smtClean="0"/>
          </a:p>
          <a:p>
            <a:pPr marL="203200" indent="0">
              <a:buNone/>
            </a:pPr>
            <a:endParaRPr lang="en-US" dirty="0"/>
          </a:p>
        </p:txBody>
      </p:sp>
      <p:pic>
        <p:nvPicPr>
          <p:cNvPr id="1026" name="Picture 2" descr="http://www.bluemoonacres.com/wp-content/uploads/2014/06/Hor-Douev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2847637"/>
            <a:ext cx="6324600" cy="669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946" y="2793188"/>
            <a:ext cx="3296160" cy="348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7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</TotalTime>
  <Words>287</Words>
  <Application>Microsoft Office PowerPoint</Application>
  <PresentationFormat>On-screen Show (4:3)</PresentationFormat>
  <Paragraphs>73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Put A Fork In It!</vt:lpstr>
      <vt:lpstr>Agenda Monday, July 10th</vt:lpstr>
      <vt:lpstr>Agenda Tuesday, July 11th</vt:lpstr>
      <vt:lpstr>A little about me and what I do.</vt:lpstr>
      <vt:lpstr>Our farm…</vt:lpstr>
      <vt:lpstr>Our business…</vt:lpstr>
      <vt:lpstr>F is for Farming</vt:lpstr>
      <vt:lpstr>Radish Cultivation</vt:lpstr>
      <vt:lpstr>Micro Greens</vt:lpstr>
      <vt:lpstr>F is for Fermentation</vt:lpstr>
      <vt:lpstr>F is for fermentation</vt:lpstr>
      <vt:lpstr>Rockin’ Jam Session</vt:lpstr>
      <vt:lpstr>Toilet Paper Shrooms</vt:lpstr>
      <vt:lpstr>You did it… Farm to Fork in 9 hours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Put A Fork In It!</dc:title>
  <dc:creator>jriedel</dc:creator>
  <cp:lastModifiedBy>jriedel</cp:lastModifiedBy>
  <cp:revision>20</cp:revision>
  <cp:lastPrinted>2016-07-05T20:45:04Z</cp:lastPrinted>
  <dcterms:modified xsi:type="dcterms:W3CDTF">2016-07-06T21:09:28Z</dcterms:modified>
</cp:coreProperties>
</file>